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gif>
</file>

<file path=ppt/media/image2.jpg>
</file>

<file path=ppt/media/image3.jpg>
</file>

<file path=ppt/media/image4.gif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5d83fa944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5d83fa944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5d83fa944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5d83fa944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15d83fa944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15d83fa944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5d83fa944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5d83fa944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15d83fa9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15d83fa9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5d83fa944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15d83fa944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5d83fa944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5d83fa944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5d83fa94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5d83fa94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5d83fa944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15d83fa944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gif"/><Relationship Id="rId4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Relationship Id="rId4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Relationship Id="rId4" Type="http://schemas.openxmlformats.org/officeDocument/2006/relationships/image" Target="../media/image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Data visualization - Energy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Victor Nicolausson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227100" y="2285400"/>
            <a:ext cx="26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Thats it thats all!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The dataset - Climate data from kaggle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17432 x 122 ~ 2.3M datapoints</a:t>
            </a:r>
            <a:br>
              <a:rPr lang="sv"/>
            </a:b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Libraries used: GeoPandas and Pandas along with several others.</a:t>
            </a:r>
            <a:br>
              <a:rPr lang="sv"/>
            </a:b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Merged with a GeoPandas GeoDataFrame containing geodata for all countries (existing today)</a:t>
            </a:r>
            <a:br>
              <a:rPr lang="sv"/>
            </a:b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After some cleaning and imputing, down to 20682 x 29 ~ 600k datapoints</a:t>
            </a:r>
            <a:br>
              <a:rPr lang="sv"/>
            </a:b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GeoPandas uses GeoDataFrames to allow for handling of geographical data:</a:t>
            </a:r>
            <a:br>
              <a:rPr lang="sv"/>
            </a:br>
            <a:r>
              <a:rPr lang="sv"/>
              <a:t>Regions</a:t>
            </a:r>
            <a:br>
              <a:rPr lang="sv"/>
            </a:br>
            <a:r>
              <a:rPr lang="sv"/>
              <a:t>Coordinates</a:t>
            </a:r>
            <a:br>
              <a:rPr lang="sv"/>
            </a:br>
            <a:r>
              <a:rPr lang="sv"/>
              <a:t>Used for plotting with maps</a:t>
            </a:r>
            <a:br>
              <a:rPr lang="sv"/>
            </a:b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Most of time spent dealing with learning new libraries and data types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Plottable objects - polygons make up areas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00672"/>
            <a:ext cx="9144000" cy="2320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Results!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Plots generated with GeoPandas, Geoplot and seaborn, showing colored world maps and line plots describing the development of production levels of various energy sources.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Fossile energy sources (oil, coal, gas)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Renewable/”Clean” energy sources (wind, solar, water etc. + nuclear)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Clean/total [%]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" y="-131825"/>
            <a:ext cx="9000000" cy="59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571750"/>
            <a:ext cx="2160000" cy="1437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Final state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00" y="-192150"/>
            <a:ext cx="9000001" cy="598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571750"/>
            <a:ext cx="2160000" cy="144033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 rot="-1200809">
            <a:off x="801094" y="398715"/>
            <a:ext cx="2706862" cy="5540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400"/>
              <a:t>FINAL STATE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" y="-131825"/>
            <a:ext cx="9000000" cy="59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571750"/>
            <a:ext cx="2160000" cy="1440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" y="-131825"/>
            <a:ext cx="9000000" cy="59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571750"/>
            <a:ext cx="2160000" cy="1440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Main challenges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448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Actually getting things to work</a:t>
            </a:r>
            <a:br>
              <a:rPr lang="sv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How to display data. Normalizing over time vs. relative relations per year</a:t>
            </a:r>
            <a:br>
              <a:rPr lang="sv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Managing null values. E.g. The huge gap of information around 1960~1980</a:t>
            </a:r>
            <a:br>
              <a:rPr lang="sv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What to actually show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8425" y="1482675"/>
            <a:ext cx="4134000" cy="27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